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C902-CCE7-4564-8F02-FCB0042D0AEC}" type="datetimeFigureOut">
              <a:rPr lang="fr-FR" smtClean="0"/>
              <a:t>13/07/2024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74D0C-BDF3-467B-A286-CAEDBF4E3F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543E0-ABF2-4F8D-133B-70C76D24B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47C90A-3069-3768-6B40-F9D71958E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E7D95E-90AB-BBC3-EF2B-D808E7FF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C5F1-D48E-490C-BD3D-57776C4C97EC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61E3B-19B9-A530-74E9-7F0B5D52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E6766-731E-CF9A-F187-64B346F5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232FF-413B-355B-C8EB-E5FA6A9B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4A8335-60AA-9261-5665-FCC2A97FC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8196F-A4E6-8319-663F-72F938A4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99C71-F7CD-4B1A-9AE9-AC22B2990ECB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046B7A-8E7C-18B3-6957-5D6142DD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7B06F0-A245-40D1-C42D-D1AA2B09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4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3085662-D74B-4530-DCCF-B56F7F7F5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DAB669-A581-9D8D-E435-D24C81DE2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606B7-06D1-888F-5E64-FD9AC16A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408-4F7E-4F9B-AD2D-B3037E8169AB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8D8A02-ACC9-BCD2-D601-D2E98A5C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ADF1B6-BD70-6D60-1862-160CC4A2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D895F-A9DB-9771-9760-13197E23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659C1-DCC9-2169-3D9D-D1E3F07C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4BF6BD-274D-1464-49F2-8DBD885F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81F6-7E39-49C6-BCBF-F96CB6B286D2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9566C9-D5C9-8A0B-2690-7F642C96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251D87-2C80-290A-4FAD-D4F6199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19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49C5E-2652-7982-8AD3-731D22C4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132D2-FC73-003F-DB5A-99C36F46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E13A05-EA34-F786-2EF0-609EB9A7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B5FC-21BC-4391-8F6B-486D6475E40E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FB21C6-B68C-7670-23B3-9D055157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6565D8-AF50-5711-69F4-B4726B2F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54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63939-45D2-4AC3-D048-6A07E30B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FCFE0-431D-958D-E645-A44F241D0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4DDCD5-AF91-5A10-3A76-0B1B0B6CE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FD74CD-41D3-EBBD-4455-B1B08E16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845FA-2477-47B6-9C2F-7A6EBDCB8FBF}" type="datetime1">
              <a:rPr lang="fr-FR" smtClean="0"/>
              <a:t>13/07/2024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0D5C83-953E-DAF8-4365-B3F164A8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B4F4CE-5337-8EAC-5BE4-23F88E3D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35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774A97-92C7-5919-6220-9B44E23C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6E4841-CB02-C4F3-40D1-21DC6D3F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BC65B-58B4-C835-38E2-B68F70513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58A754-177C-0294-21D7-57B78773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E706CD-F92B-5026-C08A-993640956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B4ECC1-2FA8-C6B0-E564-9F7CAF20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777-4C22-4D11-819F-7FEDAD473B20}" type="datetime1">
              <a:rPr lang="fr-FR" smtClean="0"/>
              <a:t>13/07/2024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5EA24C-0FC8-A371-B888-3B9ABD7C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F87930-6A20-3AC5-5547-1365A31A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07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F2F23-040B-5BC6-5CF8-87D592FE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57C047-DD1E-A22A-B5B2-3BED3137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1C06-29C2-4829-9A6D-DD796AF5BDFE}" type="datetime1">
              <a:rPr lang="fr-FR" smtClean="0"/>
              <a:t>13/07/2024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62B523-40F2-B346-FD0B-9E802D4A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E9666A-9C94-820A-4CF4-E2BF84F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20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9BF905B-5589-D15D-A4B1-F9D54D9D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5E26-7233-47B5-8F14-ACF2AFA386AB}" type="datetime1">
              <a:rPr lang="fr-FR" smtClean="0"/>
              <a:t>13/07/2024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30CE3F-312D-E92D-C440-831AE1AF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C1547B-07F5-4514-99C3-3535D113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3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18C9A-261B-0BE6-E178-5E639A56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0C6261-8711-C515-2977-396B8995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B7A95D-01A1-CF88-0448-7A5458144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0CEE8-7E00-8F30-6866-3AA800F0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0432-4283-442F-914D-A39C48C10806}" type="datetime1">
              <a:rPr lang="fr-FR" smtClean="0"/>
              <a:t>13/07/2024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83D32E-C523-28B3-A1D5-0099A51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7A92EB-BB29-665F-C84C-D6757D8A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0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622A5-3FC7-AA89-4096-87BED849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F5FFD2-A514-5ADC-2FC3-BBEA726A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BEB6A8-D642-8481-9665-822868B3E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FDB860-4CAE-BDF9-B0D4-29921720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F646-147E-4C94-BEC4-E794C0B01157}" type="datetime1">
              <a:rPr lang="fr-FR" smtClean="0"/>
              <a:t>13/07/2024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C5B317-6194-C9FB-AC8C-0B98FFE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44E67A-C5F1-2E78-191E-0960B715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4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F81D06-DF6E-7E4F-A5E3-BC482C09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DB0C67-0D30-B0AA-6A52-C7A0D93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F8158A-DEB8-BB00-7925-EFEE7DB98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DC2AA2-72CA-41F2-915E-FD2AED34AFDA}" type="datetime1">
              <a:rPr lang="fr-FR" smtClean="0"/>
              <a:t>13/07/2024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E2647-1F92-7EE6-1089-82C5F6043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0D801E-8471-2856-C891-49B2FBC51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1005F-07FD-4257-8205-CDEC53DF0F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05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hanCohen-Sola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ohanCohen-Solal/Cloud_detector_V2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github.com/YohanCohen-Solal/mini-project-cpp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YohanCohen-Solal/statistiques_football_1998_20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CBFB88-7F71-846E-88A4-6BBB3474BCB2}"/>
              </a:ext>
            </a:extLst>
          </p:cNvPr>
          <p:cNvSpPr/>
          <p:nvPr/>
        </p:nvSpPr>
        <p:spPr>
          <a:xfrm>
            <a:off x="579781" y="422413"/>
            <a:ext cx="11032435" cy="2857735"/>
          </a:xfrm>
          <a:prstGeom prst="rect">
            <a:avLst/>
          </a:prstGeom>
          <a:solidFill>
            <a:srgbClr val="FFFFFF">
              <a:alpha val="8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4200"/>
              </a:spcAft>
            </a:pPr>
            <a:r>
              <a:rPr lang="fr-FR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Portfolio de projets :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Detector avec technique de computer vision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de réalité augmentée avec détection d’objet</a:t>
            </a:r>
          </a:p>
          <a:p>
            <a:pPr marL="1428750" lvl="2" indent="-514350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 de données : équipe de France de football 1998 et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807DFE-5D50-20C3-84D7-03BFF1A6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Image 7" descr="Une image contenant Visage humain, personne, habits, cravate&#10;&#10;Description générée automatiquement">
            <a:extLst>
              <a:ext uri="{FF2B5EF4-FFF2-40B4-BE49-F238E27FC236}">
                <a16:creationId xmlns:a16="http://schemas.microsoft.com/office/drawing/2014/main" id="{5F03A991-2594-698A-2A16-7D539BB33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8"/>
          <a:stretch/>
        </p:blipFill>
        <p:spPr>
          <a:xfrm>
            <a:off x="1224894" y="3781798"/>
            <a:ext cx="2281238" cy="257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E4EB24-ACB2-DF87-F4FF-6F8776DA4147}"/>
              </a:ext>
            </a:extLst>
          </p:cNvPr>
          <p:cNvSpPr/>
          <p:nvPr/>
        </p:nvSpPr>
        <p:spPr>
          <a:xfrm>
            <a:off x="4902113" y="4019339"/>
            <a:ext cx="5893904" cy="1049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Yohan Cohen-Solal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Ingénieur Généraliste, spécialisé dans la Data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8DB760-165E-FBB2-5211-80A4EA067432}"/>
              </a:ext>
            </a:extLst>
          </p:cNvPr>
          <p:cNvSpPr txBox="1"/>
          <p:nvPr/>
        </p:nvSpPr>
        <p:spPr>
          <a:xfrm>
            <a:off x="4780359" y="5251765"/>
            <a:ext cx="6137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9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C0B5C01F-77C7-E52F-EB85-49B8617BD82E}"/>
              </a:ext>
            </a:extLst>
          </p:cNvPr>
          <p:cNvSpPr txBox="1"/>
          <p:nvPr/>
        </p:nvSpPr>
        <p:spPr>
          <a:xfrm>
            <a:off x="117996" y="992257"/>
            <a:ext cx="1055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créer un modèle de classification capable de déterminer le type de nuage se trouve sur une image qu’il reçoit en entrée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btenir une précision d’au moins 80%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7E8B284-2E0D-403B-CB73-A5FEA73F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5" y="1964359"/>
            <a:ext cx="3523965" cy="22536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76115E5-281F-D17C-66C5-17CBF55E8BDF}"/>
              </a:ext>
            </a:extLst>
          </p:cNvPr>
          <p:cNvSpPr txBox="1"/>
          <p:nvPr/>
        </p:nvSpPr>
        <p:spPr>
          <a:xfrm>
            <a:off x="225913" y="1580111"/>
            <a:ext cx="332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création base de données 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6D7415-0BF4-F312-9A2E-B87BAFADFBFC}"/>
              </a:ext>
            </a:extLst>
          </p:cNvPr>
          <p:cNvSpPr txBox="1"/>
          <p:nvPr/>
        </p:nvSpPr>
        <p:spPr>
          <a:xfrm>
            <a:off x="4967753" y="1891318"/>
            <a:ext cx="626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Base de données de 11 classes (10 types de nuages + 1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sky)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67243 images , soit 6113 par classe (récupérée sur Kaggle et agrandie à l’aide de data augmentation)</a:t>
            </a:r>
          </a:p>
          <a:p>
            <a:endParaRPr lang="fr-FR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100" b="1" dirty="0">
                <a:latin typeface="Calibri" panose="020F0502020204030204" pitchFamily="34" charset="0"/>
                <a:cs typeface="Calibri" panose="020F0502020204030204" pitchFamily="34" charset="0"/>
              </a:rPr>
              <a:t>Algorithmes de Data Augmentation :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divers scripts de rotation et translation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FCED1C-AC4B-766C-CAC7-7DA907D1CB7A}"/>
              </a:ext>
            </a:extLst>
          </p:cNvPr>
          <p:cNvSpPr/>
          <p:nvPr/>
        </p:nvSpPr>
        <p:spPr>
          <a:xfrm>
            <a:off x="656912" y="255795"/>
            <a:ext cx="5735707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     Cloud Detector avec technique de computer vision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1333EC8-AC46-E880-5042-B13912B5C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7"/>
          <a:stretch/>
        </p:blipFill>
        <p:spPr>
          <a:xfrm>
            <a:off x="6392619" y="2709112"/>
            <a:ext cx="1432648" cy="1311704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9850C483-9153-CA0F-0216-52D85F283F80}"/>
              </a:ext>
            </a:extLst>
          </p:cNvPr>
          <p:cNvSpPr/>
          <p:nvPr/>
        </p:nvSpPr>
        <p:spPr>
          <a:xfrm>
            <a:off x="8245469" y="310277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75B4DA5-9BB7-D9A3-BD60-3E1D88341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8"/>
          <a:stretch/>
        </p:blipFill>
        <p:spPr>
          <a:xfrm>
            <a:off x="9654019" y="2690538"/>
            <a:ext cx="1378639" cy="1310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8D32F-1809-B33B-FD28-0BF5CA381163}"/>
              </a:ext>
            </a:extLst>
          </p:cNvPr>
          <p:cNvSpPr/>
          <p:nvPr/>
        </p:nvSpPr>
        <p:spPr>
          <a:xfrm>
            <a:off x="8018350" y="3563056"/>
            <a:ext cx="1432647" cy="43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Rotation de 45°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77D081F-CDE9-3DE3-EF85-A4035D3F96FE}"/>
              </a:ext>
            </a:extLst>
          </p:cNvPr>
          <p:cNvSpPr txBox="1"/>
          <p:nvPr/>
        </p:nvSpPr>
        <p:spPr>
          <a:xfrm>
            <a:off x="225913" y="4379745"/>
            <a:ext cx="521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 plusieurs algorithmes et déterminer leur précision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FF217288-90B6-6AF1-9F16-D5930CE5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976549"/>
              </p:ext>
            </p:extLst>
          </p:nvPr>
        </p:nvGraphicFramePr>
        <p:xfrm>
          <a:off x="884623" y="4888499"/>
          <a:ext cx="342575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877">
                  <a:extLst>
                    <a:ext uri="{9D8B030D-6E8A-4147-A177-3AD203B41FA5}">
                      <a16:colId xmlns:a16="http://schemas.microsoft.com/office/drawing/2014/main" val="2936315003"/>
                    </a:ext>
                  </a:extLst>
                </a:gridCol>
                <a:gridCol w="1712877">
                  <a:extLst>
                    <a:ext uri="{9D8B030D-6E8A-4147-A177-3AD203B41FA5}">
                      <a16:colId xmlns:a16="http://schemas.microsoft.com/office/drawing/2014/main" val="3738389845"/>
                    </a:ext>
                  </a:extLst>
                </a:gridCol>
              </a:tblGrid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 du modèle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Précision (en 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95810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CNN classique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22333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VGG16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48961"/>
                  </a:ext>
                </a:extLst>
              </a:tr>
              <a:tr h="241676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ResNet50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774978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15FF9AA7-5F96-0B8F-2625-9FB012159283}"/>
              </a:ext>
            </a:extLst>
          </p:cNvPr>
          <p:cNvSpPr/>
          <p:nvPr/>
        </p:nvSpPr>
        <p:spPr>
          <a:xfrm>
            <a:off x="1312832" y="6173384"/>
            <a:ext cx="2569335" cy="43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modèle ResNet50 a été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retenu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F8676-F3FC-F1E1-23A5-E6EFC33CFA54}"/>
              </a:ext>
            </a:extLst>
          </p:cNvPr>
          <p:cNvSpPr/>
          <p:nvPr/>
        </p:nvSpPr>
        <p:spPr>
          <a:xfrm>
            <a:off x="5206016" y="2690538"/>
            <a:ext cx="930761" cy="13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FFEEC6-AFF0-C5F9-76A7-78DD19388B1F}"/>
              </a:ext>
            </a:extLst>
          </p:cNvPr>
          <p:cNvSpPr txBox="1"/>
          <p:nvPr/>
        </p:nvSpPr>
        <p:spPr>
          <a:xfrm>
            <a:off x="5987766" y="4379745"/>
            <a:ext cx="346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pplication front-end en React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6B7848-1B8E-13CF-5F1D-242DC35AA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33"/>
          <a:stretch/>
        </p:blipFill>
        <p:spPr>
          <a:xfrm>
            <a:off x="5675244" y="4747139"/>
            <a:ext cx="4222612" cy="19743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9D80770-B928-4A47-808D-BA2E082D5655}"/>
              </a:ext>
            </a:extLst>
          </p:cNvPr>
          <p:cNvSpPr txBox="1"/>
          <p:nvPr/>
        </p:nvSpPr>
        <p:spPr>
          <a:xfrm>
            <a:off x="10014967" y="5310988"/>
            <a:ext cx="203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Application web réalisée avec React JS permettant de supporter le modèle d’IA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D5DF7-6F5A-10AA-AF48-6CAA88DFD5FF}"/>
              </a:ext>
            </a:extLst>
          </p:cNvPr>
          <p:cNvSpPr/>
          <p:nvPr/>
        </p:nvSpPr>
        <p:spPr>
          <a:xfrm>
            <a:off x="7099004" y="323442"/>
            <a:ext cx="4254796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https://github.com/YohanCohen-Solal/Cloud_detector_V2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07FD4F-13E9-A542-855B-49F3B944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3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FA76DE-5D9F-CFD9-D0D5-36E9ECFE6C7E}"/>
              </a:ext>
            </a:extLst>
          </p:cNvPr>
          <p:cNvSpPr/>
          <p:nvPr/>
        </p:nvSpPr>
        <p:spPr>
          <a:xfrm>
            <a:off x="655779" y="259568"/>
            <a:ext cx="6340900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     Application de réalité augmentée avec détection d’objet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BB36382-C63D-B27E-DC8A-B50E1FF9E4A4}"/>
              </a:ext>
            </a:extLst>
          </p:cNvPr>
          <p:cNvSpPr txBox="1"/>
          <p:nvPr/>
        </p:nvSpPr>
        <p:spPr>
          <a:xfrm>
            <a:off x="120574" y="983185"/>
            <a:ext cx="910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créer une application de réalité augmentée détectant des objets et animaux sur une image en C++ 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Afficher le nom directement sur la plateforme en temps réel, ainsi que la probabilité</a:t>
            </a:r>
            <a:endParaRPr lang="fr-F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D2660A-82EF-629A-1AFA-0A074BFF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" t="1933" r="1847"/>
          <a:stretch/>
        </p:blipFill>
        <p:spPr>
          <a:xfrm>
            <a:off x="6834947" y="2258384"/>
            <a:ext cx="2826227" cy="21123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828B55-7376-91BE-1730-1F48A838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48" y="4456861"/>
            <a:ext cx="2826226" cy="20846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B3D69A-6E69-CB14-79D1-CB051DB1A83D}"/>
              </a:ext>
            </a:extLst>
          </p:cNvPr>
          <p:cNvSpPr/>
          <p:nvPr/>
        </p:nvSpPr>
        <p:spPr>
          <a:xfrm>
            <a:off x="7812281" y="333346"/>
            <a:ext cx="3803454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https://github.com/YohanCohen-Solal/mini-project-cpp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98CF7C38-64C3-9CCD-05FF-2C62800002FC}"/>
              </a:ext>
            </a:extLst>
          </p:cNvPr>
          <p:cNvSpPr/>
          <p:nvPr/>
        </p:nvSpPr>
        <p:spPr>
          <a:xfrm flipH="1">
            <a:off x="9762043" y="2247310"/>
            <a:ext cx="367750" cy="4291602"/>
          </a:xfrm>
          <a:prstGeom prst="leftBrace">
            <a:avLst>
              <a:gd name="adj1" fmla="val 4568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6FCB166-5EBB-C05A-6484-D07CBEE3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4644" y="4047628"/>
            <a:ext cx="3294562" cy="2673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0990195-17E8-4098-8BB2-7DD46D042A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00" b="41842"/>
          <a:stretch/>
        </p:blipFill>
        <p:spPr>
          <a:xfrm>
            <a:off x="596145" y="2245440"/>
            <a:ext cx="1257927" cy="157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1AD1F5B-AD7C-9067-C3F7-4CB4E3D2B7FA}"/>
              </a:ext>
            </a:extLst>
          </p:cNvPr>
          <p:cNvSpPr txBox="1"/>
          <p:nvPr/>
        </p:nvSpPr>
        <p:spPr>
          <a:xfrm>
            <a:off x="504179" y="1817939"/>
            <a:ext cx="228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ase de données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BBA85FC-97E3-E033-0056-B245BDD67F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064"/>
          <a:stretch/>
        </p:blipFill>
        <p:spPr>
          <a:xfrm>
            <a:off x="2099941" y="2258385"/>
            <a:ext cx="1257927" cy="1538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E5383A8-6723-AD4B-45D1-5594FB587808}"/>
              </a:ext>
            </a:extLst>
          </p:cNvPr>
          <p:cNvSpPr txBox="1"/>
          <p:nvPr/>
        </p:nvSpPr>
        <p:spPr>
          <a:xfrm>
            <a:off x="3710190" y="2807773"/>
            <a:ext cx="16585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Plusieurs classes de 10 images chacune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8F02B1-EE1C-C4E2-A956-E44E74097A5A}"/>
              </a:ext>
            </a:extLst>
          </p:cNvPr>
          <p:cNvSpPr txBox="1"/>
          <p:nvPr/>
        </p:nvSpPr>
        <p:spPr>
          <a:xfrm>
            <a:off x="200086" y="4768998"/>
            <a:ext cx="2559240" cy="12311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Résultat final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on dispose d’un modèle capable d’encadrer des objets sur une image, comme Yolo3, et d’afficher le nom de ce dernier avec la précision associée, comme GoogleNet.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D9A861-710E-BC23-C675-8D365D11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3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CF78D4-7A2C-7CD9-293D-258EEC1B1CF7}"/>
              </a:ext>
            </a:extLst>
          </p:cNvPr>
          <p:cNvSpPr txBox="1"/>
          <p:nvPr/>
        </p:nvSpPr>
        <p:spPr>
          <a:xfrm>
            <a:off x="9028671" y="4047628"/>
            <a:ext cx="632503" cy="30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Yolo3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A95BA6-6DBB-551C-9D59-09D18647776E}"/>
              </a:ext>
            </a:extLst>
          </p:cNvPr>
          <p:cNvSpPr txBox="1"/>
          <p:nvPr/>
        </p:nvSpPr>
        <p:spPr>
          <a:xfrm>
            <a:off x="8623248" y="6233727"/>
            <a:ext cx="1037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GoogleNet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8EF4548-5C35-D4F6-7FFD-07787A50691A}"/>
              </a:ext>
            </a:extLst>
          </p:cNvPr>
          <p:cNvSpPr txBox="1"/>
          <p:nvPr/>
        </p:nvSpPr>
        <p:spPr>
          <a:xfrm>
            <a:off x="6828947" y="1817938"/>
            <a:ext cx="282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Utilisation des modèles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3DECA9-FBF7-803F-0587-1A683CE5443E}"/>
              </a:ext>
            </a:extLst>
          </p:cNvPr>
          <p:cNvSpPr txBox="1"/>
          <p:nvPr/>
        </p:nvSpPr>
        <p:spPr>
          <a:xfrm>
            <a:off x="10158372" y="4125415"/>
            <a:ext cx="19052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Mélange des modèles Yolo3 et GoogleNet en C++</a:t>
            </a:r>
          </a:p>
        </p:txBody>
      </p:sp>
    </p:spTree>
    <p:extLst>
      <p:ext uri="{BB962C8B-B14F-4D97-AF65-F5344CB8AC3E}">
        <p14:creationId xmlns:p14="http://schemas.microsoft.com/office/powerpoint/2010/main" val="18544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1B4EAB-B908-FD67-55CA-E37BFC9C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005F-07FD-4257-8205-CDEC53DF0F77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0C16E-A970-170E-E82D-9EDBE6010D35}"/>
              </a:ext>
            </a:extLst>
          </p:cNvPr>
          <p:cNvSpPr/>
          <p:nvPr/>
        </p:nvSpPr>
        <p:spPr>
          <a:xfrm>
            <a:off x="655778" y="259568"/>
            <a:ext cx="6888021" cy="5852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    Analyse de données : équipe de France de football 1998 et 2018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8D2532-32D8-7BF5-F1E1-874FCA5F6EE5}"/>
              </a:ext>
            </a:extLst>
          </p:cNvPr>
          <p:cNvSpPr txBox="1"/>
          <p:nvPr/>
        </p:nvSpPr>
        <p:spPr>
          <a:xfrm>
            <a:off x="116254" y="983779"/>
            <a:ext cx="1195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du projet 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ffectuer une étude des performances des équipes de 1998 et 2018 à travers différents aspects techniques</a:t>
            </a:r>
          </a:p>
          <a:p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Objectif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établir une éventuelle corrélation entre la compétence des joueurs et l’entraîneur et déterminer s’il y a une configuration similaire entre les deux équipes</a:t>
            </a:r>
            <a:endParaRPr lang="fr-FR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E08CA-56E8-8CF0-C7BD-B5E662E02FED}"/>
              </a:ext>
            </a:extLst>
          </p:cNvPr>
          <p:cNvSpPr/>
          <p:nvPr/>
        </p:nvSpPr>
        <p:spPr>
          <a:xfrm>
            <a:off x="7764779" y="244459"/>
            <a:ext cx="3803454" cy="615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https://github.com/YohanCohen-Solal/statistiques_football_1998_2018</a:t>
            </a:r>
            <a:endParaRPr lang="fr-F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CF68BF-B9B9-B7EC-FD31-2A146609E5D3}"/>
              </a:ext>
            </a:extLst>
          </p:cNvPr>
          <p:cNvSpPr txBox="1"/>
          <p:nvPr/>
        </p:nvSpPr>
        <p:spPr>
          <a:xfrm>
            <a:off x="504179" y="1817939"/>
            <a:ext cx="379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ère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création d’un tableau Excel par équipe</a:t>
            </a:r>
            <a:endParaRPr lang="fr-FR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BCA555-005A-44B0-E3E9-ADF1560B6734}"/>
              </a:ext>
            </a:extLst>
          </p:cNvPr>
          <p:cNvSpPr txBox="1"/>
          <p:nvPr/>
        </p:nvSpPr>
        <p:spPr>
          <a:xfrm>
            <a:off x="4574951" y="2711716"/>
            <a:ext cx="201469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Deux tableaux de plusieurs colonnes remplies </a:t>
            </a:r>
            <a:b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(un pour 1998 et un pour 2018).</a:t>
            </a:r>
          </a:p>
          <a:p>
            <a:pPr algn="ctr"/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Chiffres trouvés sur YouTube et plusieurs sites spécialisés dans le football.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0DD3F3B6-02E9-F1FF-7DB2-8F19EC8FC1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C1005F-07FD-4257-8205-CDEC53DF0F77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5E6A941-21F5-FA4F-5D29-D82DC30354EE}"/>
              </a:ext>
            </a:extLst>
          </p:cNvPr>
          <p:cNvSpPr txBox="1"/>
          <p:nvPr/>
        </p:nvSpPr>
        <p:spPr>
          <a:xfrm>
            <a:off x="7385538" y="1710217"/>
            <a:ext cx="414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étape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Mise en place d’un cahier des charges et 	conception de scripts Python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B186D64-B3E6-6C68-F0FB-C0B0E0FB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1" y="2258384"/>
            <a:ext cx="4342080" cy="2014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FD274F-1CF1-B6CD-A3AE-EC42D345D317}"/>
              </a:ext>
            </a:extLst>
          </p:cNvPr>
          <p:cNvSpPr txBox="1"/>
          <p:nvPr/>
        </p:nvSpPr>
        <p:spPr>
          <a:xfrm>
            <a:off x="1396565" y="4340521"/>
            <a:ext cx="201469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Exemple avec l’équipe de 1998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A7EF96-780A-2273-5082-930C5AD1F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5" b="22717"/>
          <a:stretch/>
        </p:blipFill>
        <p:spPr>
          <a:xfrm>
            <a:off x="7385538" y="3047324"/>
            <a:ext cx="4561936" cy="103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B8A947-75B6-FE60-B5A7-694178F5B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185"/>
          <a:stretch/>
        </p:blipFill>
        <p:spPr>
          <a:xfrm>
            <a:off x="6887941" y="2320886"/>
            <a:ext cx="3251971" cy="118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64D426-D71F-6307-94A8-5D2B7F793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106" y="5068629"/>
            <a:ext cx="256441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7283AA1-AA67-2326-56B5-D4A5DD221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599" y="5067395"/>
            <a:ext cx="255605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0A63A91-1424-C39D-1661-1198BDEEC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8958" y="5067395"/>
            <a:ext cx="258526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D6C0E68-30DB-2AB4-7937-1E478DB22838}"/>
              </a:ext>
            </a:extLst>
          </p:cNvPr>
          <p:cNvSpPr txBox="1"/>
          <p:nvPr/>
        </p:nvSpPr>
        <p:spPr>
          <a:xfrm>
            <a:off x="136132" y="5067395"/>
            <a:ext cx="27424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Résultat final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résultats sont sous forme de PowerPoint 12 diapositives.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présentation contient un sommaire </a:t>
            </a:r>
            <a:b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chaque diapositive est accompagnée d’explication concernant les résultats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088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491</Words>
  <Application>Microsoft Office PowerPoint</Application>
  <PresentationFormat>Grand écran</PresentationFormat>
  <Paragraphs>59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Yohan Cohen-Solal</dc:creator>
  <cp:lastModifiedBy>yoyo yoyo</cp:lastModifiedBy>
  <cp:revision>25</cp:revision>
  <dcterms:created xsi:type="dcterms:W3CDTF">2024-02-13T09:38:38Z</dcterms:created>
  <dcterms:modified xsi:type="dcterms:W3CDTF">2024-07-13T13:48:34Z</dcterms:modified>
</cp:coreProperties>
</file>